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15"/>
  </p:notesMasterIdLst>
  <p:handoutMasterIdLst>
    <p:handoutMasterId r:id="rId16"/>
  </p:handoutMasterIdLst>
  <p:sldIdLst>
    <p:sldId id="295" r:id="rId2"/>
    <p:sldId id="285" r:id="rId3"/>
    <p:sldId id="301" r:id="rId4"/>
    <p:sldId id="303" r:id="rId5"/>
    <p:sldId id="286" r:id="rId6"/>
    <p:sldId id="287" r:id="rId7"/>
    <p:sldId id="288" r:id="rId8"/>
    <p:sldId id="289" r:id="rId9"/>
    <p:sldId id="291" r:id="rId10"/>
    <p:sldId id="292" r:id="rId11"/>
    <p:sldId id="298" r:id="rId12"/>
    <p:sldId id="299" r:id="rId13"/>
    <p:sldId id="302" r:id="rId14"/>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1" autoAdjust="0"/>
    <p:restoredTop sz="71313" autoAdjust="0"/>
  </p:normalViewPr>
  <p:slideViewPr>
    <p:cSldViewPr>
      <p:cViewPr>
        <p:scale>
          <a:sx n="40" d="100"/>
          <a:sy n="40" d="100"/>
        </p:scale>
        <p:origin x="-1450"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9" d="100"/>
          <a:sy n="49" d="100"/>
        </p:scale>
        <p:origin x="-298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5/11/2019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5/11/2019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In</a:t>
            </a:r>
            <a:r>
              <a:rPr lang="en-US" baseline="0" dirty="0" smtClean="0"/>
              <a:t> this video, we will learn how to create animation in Scratch using an idea called costumes.</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write a program in which a girl is playing basketball.</a:t>
            </a:r>
            <a:r>
              <a:rPr lang="en-US" baseline="0" dirty="0" smtClean="0"/>
              <a:t> As shown here we will use just 3 costumes – one in which she is simply standing. The second one shows her running to the basket, and the third one shows her dunking the ball in the net.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10</a:t>
            </a:fld>
            <a:endParaRPr lang="en-US"/>
          </a:p>
        </p:txBody>
      </p:sp>
    </p:spTree>
    <p:extLst>
      <p:ext uri="{BB962C8B-B14F-4D97-AF65-F5344CB8AC3E}">
        <p14:creationId xmlns:p14="http://schemas.microsoft.com/office/powerpoint/2010/main" val="3356811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Interestingly,</a:t>
            </a:r>
            <a:r>
              <a:rPr lang="en-US" baseline="0" dirty="0" smtClean="0"/>
              <a:t> Scratch allows you to animate the background also. If you click on the stage you will see a tab called “backgrounds”. If you go there, you will notice that you can line up additional background costumes for the stage.</a:t>
            </a:r>
          </a:p>
          <a:p>
            <a:endParaRPr lang="en-US" baseline="0" dirty="0" smtClean="0"/>
          </a:p>
          <a:p>
            <a:r>
              <a:rPr lang="en-US" baseline="0" dirty="0" smtClean="0"/>
              <a:t>These commands here will allow you to cycle through the backgrounds using the “next background” command, or, to jump to a specific background image using the “switch to background” command.</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11</a:t>
            </a:fld>
            <a:endParaRPr lang="en-US"/>
          </a:p>
        </p:txBody>
      </p:sp>
    </p:spTree>
    <p:extLst>
      <p:ext uri="{BB962C8B-B14F-4D97-AF65-F5344CB8AC3E}">
        <p14:creationId xmlns:p14="http://schemas.microsoft.com/office/powerpoint/2010/main" val="962993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script will explain how the backgrounds are changed in a repetitive</a:t>
            </a:r>
            <a:r>
              <a:rPr lang="en-US" baseline="0" dirty="0" smtClean="0"/>
              <a:t> cycle.</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12</a:t>
            </a:fld>
            <a:endParaRPr lang="en-US"/>
          </a:p>
        </p:txBody>
      </p:sp>
    </p:spTree>
    <p:extLst>
      <p:ext uri="{BB962C8B-B14F-4D97-AF65-F5344CB8AC3E}">
        <p14:creationId xmlns:p14="http://schemas.microsoft.com/office/powerpoint/2010/main" val="1366553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13</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That’s all folks</a:t>
            </a:r>
            <a:r>
              <a:rPr lang="en-US" baseline="0" dirty="0" smtClean="0"/>
              <a:t> about animation using costumes. Now, go </a:t>
            </a:r>
            <a:r>
              <a:rPr lang="en-US" baseline="0" smtClean="0"/>
              <a:t>ahead and experiment </a:t>
            </a:r>
            <a:r>
              <a:rPr lang="en-US" baseline="0" dirty="0" smtClean="0"/>
              <a:t>with this idea on your own. First use the costumes that come with the Scratch library. And then, create your own costumes using the paint editor. Good luck and have fun Scratching!</a:t>
            </a:r>
          </a:p>
          <a:p>
            <a:pPr marL="216233" indent="-216233"/>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Animation, as you know,</a:t>
            </a:r>
            <a:r>
              <a:rPr lang="en-US" baseline="0" dirty="0" smtClean="0"/>
              <a:t> is an illusion of action or motion. We make pictures of people, animals, and even things appear alive by making them do things.</a:t>
            </a:r>
          </a:p>
          <a:p>
            <a:endParaRPr lang="en-US" baseline="0" dirty="0" smtClean="0"/>
          </a:p>
          <a:p>
            <a:r>
              <a:rPr lang="en-US" baseline="0" dirty="0" smtClean="0"/>
              <a:t>So far, we have seen how we can use the motion commands of Scratch to make sprites do things on the screen. For example, the GLIDE command makes it appear as if a sprite – say a plane – is gliding from one place to another.</a:t>
            </a:r>
          </a:p>
          <a:p>
            <a:endParaRPr lang="en-US" baseline="0" dirty="0" smtClean="0"/>
          </a:p>
          <a:p>
            <a:r>
              <a:rPr lang="en-US" baseline="0" dirty="0" smtClean="0"/>
              <a:t>So, motion is certainly one way to create animation. But, there is one shortcoming in that. Motion commands make the whole sprite move. You cannot move its parts. There is no change of expression or anything like that. So we can’t be sure whether the sprites are really alive or not!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4028905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example, we make the boy walk by using the Motion commands. But, as you can see, the boy is</a:t>
            </a:r>
            <a:r>
              <a:rPr lang="en-US" baseline="0" dirty="0" smtClean="0"/>
              <a:t> not really walking but just sliding. He is kind of just dragging his feet! </a:t>
            </a:r>
          </a:p>
          <a:p>
            <a:endParaRPr lang="en-US" baseline="0" dirty="0" smtClean="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1933926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program, the boy looks as if he is actually walking, doesn’t he!</a:t>
            </a:r>
            <a:r>
              <a:rPr lang="en-US" baseline="0" dirty="0" smtClean="0"/>
              <a:t> </a:t>
            </a:r>
          </a:p>
          <a:p>
            <a:endParaRPr lang="en-US" baseline="0" dirty="0" smtClean="0"/>
          </a:p>
          <a:p>
            <a:r>
              <a:rPr lang="en-US" baseline="0" dirty="0" smtClean="0"/>
              <a:t>How id we make him move his feet? Let’s find out.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4</a:t>
            </a:fld>
            <a:endParaRPr lang="en-US"/>
          </a:p>
        </p:txBody>
      </p:sp>
    </p:spTree>
    <p:extLst>
      <p:ext uri="{BB962C8B-B14F-4D97-AF65-F5344CB8AC3E}">
        <p14:creationId xmlns:p14="http://schemas.microsoft.com/office/powerpoint/2010/main" val="1933926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some of</a:t>
            </a:r>
            <a:r>
              <a:rPr lang="en-US" baseline="0" dirty="0" smtClean="0"/>
              <a:t> you might know, animation is basically a trick played on our eyes. When we see a succession of slightly changing pictures rapidly one after the other, for example, the pictures of a hand moving up, our eyes think that we actually saw a hand moving up!</a:t>
            </a:r>
          </a:p>
          <a:p>
            <a:endParaRPr lang="en-US" baseline="0" dirty="0" smtClean="0"/>
          </a:p>
          <a:p>
            <a:r>
              <a:rPr lang="en-US" baseline="0" dirty="0" smtClean="0"/>
              <a:t>So, all we have to do is take or draw a series of pictures and show them one after the other. For example, here we have taken 5 pictures of the boy who is walking in five different positions. If we show these pictures rapidly one after the other, and then repeat the procedure again and again, it will appear to our eyes as if the boy is moving his legs and feet.</a:t>
            </a:r>
          </a:p>
          <a:p>
            <a:endParaRPr lang="en-US" baseline="0" dirty="0" smtClean="0"/>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5</a:t>
            </a:fld>
            <a:endParaRPr lang="en-US"/>
          </a:p>
        </p:txBody>
      </p:sp>
    </p:spTree>
    <p:extLst>
      <p:ext uri="{BB962C8B-B14F-4D97-AF65-F5344CB8AC3E}">
        <p14:creationId xmlns:p14="http://schemas.microsoft.com/office/powerpoint/2010/main" val="1730931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Scratch these series of pictures are called costumes. Every sprite can have costumes as shown here. Just click on the Costumes tab. You can line up all your costumes for the sprite right here. You can draw them using the Paint editor, or you can simply import the images from outside by using the import button. You can also use a</a:t>
            </a:r>
            <a:r>
              <a:rPr lang="en-US" baseline="0" dirty="0" smtClean="0"/>
              <a:t> camera if your computer has one.</a:t>
            </a:r>
          </a:p>
          <a:p>
            <a:endParaRPr lang="en-US" baseline="0" dirty="0" smtClean="0"/>
          </a:p>
          <a:p>
            <a:r>
              <a:rPr lang="en-US" baseline="0" dirty="0" smtClean="0"/>
              <a:t>Remember one important thing. If you are going to show some action which is highly repetitive, for example, in this case the walking action, all you need is the basic set of costumes. Then you just loop through them again and again.</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6</a:t>
            </a:fld>
            <a:endParaRPr lang="en-US"/>
          </a:p>
        </p:txBody>
      </p:sp>
    </p:spTree>
    <p:extLst>
      <p:ext uri="{BB962C8B-B14F-4D97-AF65-F5344CB8AC3E}">
        <p14:creationId xmlns:p14="http://schemas.microsoft.com/office/powerpoint/2010/main" val="734275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so we have the costumes. What do we do next?</a:t>
            </a:r>
          </a:p>
          <a:p>
            <a:endParaRPr lang="en-US" dirty="0" smtClean="0"/>
          </a:p>
          <a:p>
            <a:r>
              <a:rPr lang="en-US" dirty="0" smtClean="0"/>
              <a:t>We use these commands</a:t>
            </a:r>
            <a:r>
              <a:rPr lang="en-US" baseline="0" dirty="0" smtClean="0"/>
              <a:t> here to actually use these costumes to create animation. The “next costume” command will make the sprite change its appearance and look like the next costume in its list of costumes. When it reaches the end of the list it goes back to the first costume in the list.</a:t>
            </a:r>
          </a:p>
          <a:p>
            <a:endParaRPr lang="en-US" baseline="0" dirty="0" smtClean="0"/>
          </a:p>
          <a:p>
            <a:r>
              <a:rPr lang="en-US" dirty="0" smtClean="0"/>
              <a:t>The command “switch to costume” allows</a:t>
            </a:r>
            <a:r>
              <a:rPr lang="en-US" baseline="0" dirty="0" smtClean="0"/>
              <a:t> the sprite to change to any costume in the list. This is handy when you don’t have an orderly series of costumes, but a set of costumes that your sprite wants to use in no particular order.</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7</a:t>
            </a:fld>
            <a:endParaRPr lang="en-US"/>
          </a:p>
        </p:txBody>
      </p:sp>
    </p:spTree>
    <p:extLst>
      <p:ext uri="{BB962C8B-B14F-4D97-AF65-F5344CB8AC3E}">
        <p14:creationId xmlns:p14="http://schemas.microsoft.com/office/powerpoint/2010/main" val="2880058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the script that was used by the walking boy in the program</a:t>
            </a:r>
            <a:r>
              <a:rPr lang="en-US" baseline="0" dirty="0" smtClean="0"/>
              <a:t> we saw earlier. Why do we need the “move” command? Of course, without the move command, the boy will appear as if he is simply moving his feet and legs  while standing in one place. A sort of standing exercise. The “move” command will make him move forward, thus making the walk look like a real walk. How much he should move in each step – here it is 5 – depends on how fast you want him to walk. The “wait” command does the same thing – help you control the boy’s speed.</a:t>
            </a:r>
          </a:p>
          <a:p>
            <a:endParaRPr lang="en-US" baseline="0" dirty="0" smtClean="0"/>
          </a:p>
          <a:p>
            <a:r>
              <a:rPr lang="en-US" baseline="0" dirty="0" smtClean="0"/>
              <a:t>Go ahead, experiment with this code and see how your animation looks.</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8</a:t>
            </a:fld>
            <a:endParaRPr lang="en-US"/>
          </a:p>
        </p:txBody>
      </p:sp>
    </p:spTree>
    <p:extLst>
      <p:ext uri="{BB962C8B-B14F-4D97-AF65-F5344CB8AC3E}">
        <p14:creationId xmlns:p14="http://schemas.microsoft.com/office/powerpoint/2010/main" val="1619851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see a different example</a:t>
            </a:r>
            <a:r>
              <a:rPr lang="en-US" baseline="0" dirty="0" smtClean="0"/>
              <a:t> which uses the “switch to costume” command.</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9</a:t>
            </a:fld>
            <a:endParaRPr lang="en-US"/>
          </a:p>
        </p:txBody>
      </p:sp>
    </p:spTree>
    <p:extLst>
      <p:ext uri="{BB962C8B-B14F-4D97-AF65-F5344CB8AC3E}">
        <p14:creationId xmlns:p14="http://schemas.microsoft.com/office/powerpoint/2010/main" val="419078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Animation Using Costumes</a:t>
            </a:r>
            <a:r>
              <a:rPr lang="en-US" sz="5300" dirty="0"/>
              <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r>
              <a:rPr lang="en-US" dirty="0" smtClean="0"/>
              <a:t>Costume Commands</a:t>
            </a:r>
            <a:endParaRPr lang="en-US" dirty="0"/>
          </a:p>
        </p:txBody>
      </p:sp>
      <p:sp>
        <p:nvSpPr>
          <p:cNvPr id="4" name="Slide Number Placeholder 5"/>
          <p:cNvSpPr>
            <a:spLocks noGrp="1"/>
          </p:cNvSpPr>
          <p:nvPr>
            <p:ph type="sldNum" sz="quarter" idx="12"/>
          </p:nvPr>
        </p:nvSpPr>
        <p:spPr/>
        <p:txBody>
          <a:bodyPr/>
          <a:lstStyle/>
          <a:p>
            <a:fld id="{3C34EDC2-6D05-461C-9468-53BF9E55F2EC}" type="slidenum">
              <a:rPr lang="en-US"/>
              <a:pPr/>
              <a:t>1</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508000" y="228600"/>
            <a:ext cx="9144000" cy="1270000"/>
          </a:xfrm>
        </p:spPr>
        <p:txBody>
          <a:bodyPr/>
          <a:lstStyle/>
          <a:p>
            <a:pPr algn="ctr"/>
            <a:r>
              <a:rPr lang="en-US" dirty="0"/>
              <a:t>Girl playing basketball</a:t>
            </a:r>
          </a:p>
        </p:txBody>
      </p:sp>
      <p:sp>
        <p:nvSpPr>
          <p:cNvPr id="4" name="Slide Number Placeholder 5"/>
          <p:cNvSpPr>
            <a:spLocks noGrp="1"/>
          </p:cNvSpPr>
          <p:nvPr>
            <p:ph type="sldNum" sz="quarter" idx="12"/>
          </p:nvPr>
        </p:nvSpPr>
        <p:spPr/>
        <p:txBody>
          <a:bodyPr/>
          <a:lstStyle/>
          <a:p>
            <a:fld id="{EB8118A5-AE1B-42AE-8908-836A9D8297F6}" type="slidenum">
              <a:rPr lang="en-US"/>
              <a:pPr/>
              <a:t>10</a:t>
            </a:fld>
            <a:endParaRPr lang="en-US"/>
          </a:p>
        </p:txBody>
      </p:sp>
      <p:pic>
        <p:nvPicPr>
          <p:cNvPr id="280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0667" y="1663348"/>
            <a:ext cx="4824237" cy="5871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03978967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508000" y="533400"/>
            <a:ext cx="9144000" cy="1270000"/>
          </a:xfrm>
        </p:spPr>
        <p:txBody>
          <a:bodyPr/>
          <a:lstStyle/>
          <a:p>
            <a:r>
              <a:rPr lang="en-US" sz="5400" dirty="0" smtClean="0"/>
              <a:t>“Background” Commands</a:t>
            </a:r>
            <a:endParaRPr lang="en-US" sz="5400" dirty="0"/>
          </a:p>
        </p:txBody>
      </p:sp>
      <p:sp>
        <p:nvSpPr>
          <p:cNvPr id="277507" name="Rectangle 3"/>
          <p:cNvSpPr>
            <a:spLocks noGrp="1" noChangeArrowheads="1"/>
          </p:cNvSpPr>
          <p:nvPr>
            <p:ph idx="1"/>
          </p:nvPr>
        </p:nvSpPr>
        <p:spPr/>
        <p:txBody>
          <a:bodyPr/>
          <a:lstStyle/>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marL="0" indent="0" algn="ctr">
              <a:lnSpc>
                <a:spcPct val="90000"/>
              </a:lnSpc>
              <a:buNone/>
            </a:pPr>
            <a:r>
              <a:rPr lang="en-US" sz="3100" dirty="0" smtClean="0"/>
              <a:t>Just as if Background changes costumes</a:t>
            </a:r>
            <a:endParaRPr lang="en-US" sz="3100" dirty="0"/>
          </a:p>
        </p:txBody>
      </p:sp>
      <p:sp>
        <p:nvSpPr>
          <p:cNvPr id="6" name="Slide Number Placeholder 5"/>
          <p:cNvSpPr>
            <a:spLocks noGrp="1"/>
          </p:cNvSpPr>
          <p:nvPr>
            <p:ph type="sldNum" sz="quarter" idx="12"/>
          </p:nvPr>
        </p:nvSpPr>
        <p:spPr/>
        <p:txBody>
          <a:bodyPr/>
          <a:lstStyle/>
          <a:p>
            <a:fld id="{47FFB006-FC8D-4389-A941-EA4D91685BC5}" type="slidenum">
              <a:rPr lang="en-US"/>
              <a:pPr/>
              <a:t>11</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3125" y="2590800"/>
            <a:ext cx="3114675" cy="6858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3400" y="4010025"/>
            <a:ext cx="6572250" cy="714375"/>
          </a:xfrm>
          <a:prstGeom prst="rect">
            <a:avLst/>
          </a:prstGeom>
        </p:spPr>
      </p:pic>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03943687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8600" y="1219200"/>
            <a:ext cx="6858000" cy="5574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
        <p:nvSpPr>
          <p:cNvPr id="3" name="Slide Number Placeholder 2"/>
          <p:cNvSpPr>
            <a:spLocks noGrp="1"/>
          </p:cNvSpPr>
          <p:nvPr>
            <p:ph type="sldNum" sz="quarter" idx="12"/>
          </p:nvPr>
        </p:nvSpPr>
        <p:spPr/>
        <p:txBody>
          <a:bodyPr/>
          <a:lstStyle/>
          <a:p>
            <a:pPr>
              <a:defRPr/>
            </a:pPr>
            <a:fld id="{9DD8C06B-63CD-420D-A5E5-FAF30A333CA2}" type="slidenum">
              <a:rPr lang="en-US" smtClean="0"/>
              <a:pPr>
                <a:defRPr/>
              </a:pPr>
              <a:t>12</a:t>
            </a:fld>
            <a:endParaRPr lang="en-US"/>
          </a:p>
        </p:txBody>
      </p:sp>
    </p:spTree>
    <p:extLst>
      <p:ext uri="{BB962C8B-B14F-4D97-AF65-F5344CB8AC3E}">
        <p14:creationId xmlns:p14="http://schemas.microsoft.com/office/powerpoint/2010/main" val="3641670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Animation Using Costumes</a:t>
            </a:r>
            <a:r>
              <a:rPr lang="en-US" sz="5300" dirty="0"/>
              <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r>
              <a:rPr lang="en-US" dirty="0" smtClean="0"/>
              <a:t>Costume Commands</a:t>
            </a:r>
          </a:p>
          <a:p>
            <a:endParaRPr lang="en-US" dirty="0"/>
          </a:p>
          <a:p>
            <a:r>
              <a:rPr lang="en-US" sz="3200" b="1" dirty="0" smtClean="0">
                <a:solidFill>
                  <a:srgbClr val="CC0000"/>
                </a:solidFill>
              </a:rPr>
              <a:t>END</a:t>
            </a:r>
            <a:endParaRPr lang="en-US" sz="3200" b="1" dirty="0">
              <a:solidFill>
                <a:srgbClr val="CC0000"/>
              </a:solidFill>
            </a:endParaRPr>
          </a:p>
        </p:txBody>
      </p:sp>
      <p:sp>
        <p:nvSpPr>
          <p:cNvPr id="4" name="Slide Number Placeholder 5"/>
          <p:cNvSpPr>
            <a:spLocks noGrp="1"/>
          </p:cNvSpPr>
          <p:nvPr>
            <p:ph type="sldNum" sz="quarter" idx="12"/>
          </p:nvPr>
        </p:nvSpPr>
        <p:spPr/>
        <p:txBody>
          <a:bodyPr/>
          <a:lstStyle/>
          <a:p>
            <a:fld id="{3C34EDC2-6D05-461C-9468-53BF9E55F2EC}" type="slidenum">
              <a:rPr lang="en-US"/>
              <a:pPr/>
              <a:t>13</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05915888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381000"/>
            <a:ext cx="9144000" cy="1270000"/>
          </a:xfrm>
        </p:spPr>
        <p:txBody>
          <a:bodyPr/>
          <a:lstStyle/>
          <a:p>
            <a:pPr algn="ctr"/>
            <a:r>
              <a:rPr lang="en-US" dirty="0"/>
              <a:t>Animation</a:t>
            </a:r>
          </a:p>
        </p:txBody>
      </p:sp>
      <p:sp>
        <p:nvSpPr>
          <p:cNvPr id="242691" name="Rectangle 3"/>
          <p:cNvSpPr>
            <a:spLocks noGrp="1" noChangeArrowheads="1"/>
          </p:cNvSpPr>
          <p:nvPr>
            <p:ph idx="1"/>
          </p:nvPr>
        </p:nvSpPr>
        <p:spPr>
          <a:xfrm>
            <a:off x="508000" y="1981552"/>
            <a:ext cx="9144000" cy="5028848"/>
          </a:xfrm>
        </p:spPr>
        <p:txBody>
          <a:bodyPr/>
          <a:lstStyle/>
          <a:p>
            <a:pPr marL="677327" indent="-677327"/>
            <a:r>
              <a:rPr lang="en-US" dirty="0"/>
              <a:t>Illusion of life: action or motion</a:t>
            </a:r>
          </a:p>
          <a:p>
            <a:pPr marL="677327" indent="-677327"/>
            <a:endParaRPr lang="en-US" dirty="0"/>
          </a:p>
          <a:p>
            <a:pPr marL="677327" indent="-677327"/>
            <a:r>
              <a:rPr lang="en-US" dirty="0"/>
              <a:t>Motion is one technique </a:t>
            </a:r>
            <a:r>
              <a:rPr lang="en-US" dirty="0" smtClean="0"/>
              <a:t>(</a:t>
            </a:r>
            <a:r>
              <a:rPr lang="en-US" dirty="0" smtClean="0">
                <a:latin typeface="Courier New" pitchFamily="49" charset="0"/>
                <a:cs typeface="Courier New" pitchFamily="49" charset="0"/>
              </a:rPr>
              <a:t>boy-sliding.sb2</a:t>
            </a:r>
            <a:r>
              <a:rPr lang="en-US" dirty="0" smtClean="0"/>
              <a:t>)</a:t>
            </a:r>
            <a:endParaRPr lang="en-US" dirty="0"/>
          </a:p>
          <a:p>
            <a:pPr marL="1100656" lvl="1" indent="-592661"/>
            <a:r>
              <a:rPr lang="en-US" dirty="0"/>
              <a:t>The whole object </a:t>
            </a:r>
            <a:r>
              <a:rPr lang="en-US" dirty="0" smtClean="0"/>
              <a:t>moves</a:t>
            </a:r>
            <a:endParaRPr lang="en-US" dirty="0"/>
          </a:p>
          <a:p>
            <a:pPr marL="1100656" lvl="1" indent="-592661"/>
            <a:endParaRPr lang="en-US" dirty="0"/>
          </a:p>
          <a:p>
            <a:pPr marL="1100656" lvl="1" indent="-592661"/>
            <a:r>
              <a:rPr lang="en-US" dirty="0"/>
              <a:t>No movement of parts</a:t>
            </a:r>
          </a:p>
          <a:p>
            <a:pPr marL="1100656" lvl="1" indent="-592661"/>
            <a:endParaRPr lang="en-US" dirty="0"/>
          </a:p>
          <a:p>
            <a:pPr marL="1100656" lvl="1" indent="-592661"/>
            <a:r>
              <a:rPr lang="en-US" dirty="0"/>
              <a:t>No change in expression</a:t>
            </a:r>
          </a:p>
        </p:txBody>
      </p:sp>
      <p:sp>
        <p:nvSpPr>
          <p:cNvPr id="4" name="Slide Number Placeholder 5"/>
          <p:cNvSpPr>
            <a:spLocks noGrp="1"/>
          </p:cNvSpPr>
          <p:nvPr>
            <p:ph type="sldNum" sz="quarter" idx="12"/>
          </p:nvPr>
        </p:nvSpPr>
        <p:spPr/>
        <p:txBody>
          <a:bodyPr/>
          <a:lstStyle/>
          <a:p>
            <a:fld id="{8D8E33D0-0FC8-4C1B-B40F-263FA23D13B6}" type="slidenum">
              <a:rPr lang="en-US"/>
              <a:pPr/>
              <a:t>2</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14458280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Sliding</a:t>
            </a:r>
            <a:endParaRPr lang="en-US" dirty="0"/>
          </a:p>
        </p:txBody>
      </p:sp>
      <p:sp>
        <p:nvSpPr>
          <p:cNvPr id="3" name="Content Placeholder 2"/>
          <p:cNvSpPr>
            <a:spLocks noGrp="1"/>
          </p:cNvSpPr>
          <p:nvPr>
            <p:ph idx="1"/>
          </p:nvPr>
        </p:nvSpPr>
        <p:spPr/>
        <p:txBody>
          <a:bodyPr/>
          <a:lstStyle/>
          <a:p>
            <a:endParaRPr lang="en-US" dirty="0" smtClean="0"/>
          </a:p>
          <a:p>
            <a:r>
              <a:rPr lang="en-US" dirty="0" smtClean="0">
                <a:latin typeface="Courier New" pitchFamily="49" charset="0"/>
                <a:cs typeface="Courier New" pitchFamily="49" charset="0"/>
              </a:rPr>
              <a:t>Boy-walking.sb2</a:t>
            </a: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3</a:t>
            </a:fld>
            <a:endParaRPr lang="en-US"/>
          </a:p>
        </p:txBody>
      </p:sp>
    </p:spTree>
    <p:extLst>
      <p:ext uri="{BB962C8B-B14F-4D97-AF65-F5344CB8AC3E}">
        <p14:creationId xmlns:p14="http://schemas.microsoft.com/office/powerpoint/2010/main" val="3752565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Walking</a:t>
            </a:r>
            <a:endParaRPr lang="en-US" dirty="0"/>
          </a:p>
        </p:txBody>
      </p:sp>
      <p:sp>
        <p:nvSpPr>
          <p:cNvPr id="3" name="Content Placeholder 2"/>
          <p:cNvSpPr>
            <a:spLocks noGrp="1"/>
          </p:cNvSpPr>
          <p:nvPr>
            <p:ph idx="1"/>
          </p:nvPr>
        </p:nvSpPr>
        <p:spPr/>
        <p:txBody>
          <a:bodyPr/>
          <a:lstStyle/>
          <a:p>
            <a:endParaRPr lang="en-US" dirty="0" smtClean="0"/>
          </a:p>
          <a:p>
            <a:r>
              <a:rPr lang="en-US" dirty="0" smtClean="0">
                <a:latin typeface="Courier New" pitchFamily="49" charset="0"/>
                <a:cs typeface="Courier New" pitchFamily="49" charset="0"/>
              </a:rPr>
              <a:t>Boy-walking.sb2</a:t>
            </a: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4</a:t>
            </a:fld>
            <a:endParaRPr lang="en-US"/>
          </a:p>
        </p:txBody>
      </p:sp>
    </p:spTree>
    <p:extLst>
      <p:ext uri="{BB962C8B-B14F-4D97-AF65-F5344CB8AC3E}">
        <p14:creationId xmlns:p14="http://schemas.microsoft.com/office/powerpoint/2010/main" val="218970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508000" y="381000"/>
            <a:ext cx="9144000" cy="1270000"/>
          </a:xfrm>
        </p:spPr>
        <p:txBody>
          <a:bodyPr/>
          <a:lstStyle/>
          <a:p>
            <a:pPr algn="ctr"/>
            <a:r>
              <a:rPr lang="en-US" dirty="0"/>
              <a:t>Changing Images</a:t>
            </a:r>
          </a:p>
        </p:txBody>
      </p:sp>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Take a series </a:t>
            </a:r>
            <a:r>
              <a:rPr lang="en-US" dirty="0"/>
              <a:t>of </a:t>
            </a:r>
            <a:r>
              <a:rPr lang="en-US" dirty="0" smtClean="0"/>
              <a:t>photos with a high-speed camera</a:t>
            </a:r>
          </a:p>
          <a:p>
            <a:pPr marL="677327" indent="-677327"/>
            <a:r>
              <a:rPr lang="en-US" dirty="0" smtClean="0"/>
              <a:t>Take advantage of repetition</a:t>
            </a: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5</a:t>
            </a:fld>
            <a:endParaRPr lang="en-US"/>
          </a:p>
        </p:txBody>
      </p:sp>
      <p:pic>
        <p:nvPicPr>
          <p:cNvPr id="275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8765" y="3746500"/>
            <a:ext cx="994833" cy="104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5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0972" y="3767667"/>
            <a:ext cx="924278" cy="114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5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1432" y="3757084"/>
            <a:ext cx="813152" cy="1167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54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0112" y="3757084"/>
            <a:ext cx="843139" cy="1162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546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89333" y="3725334"/>
            <a:ext cx="762000" cy="1134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98916909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2EBBE96-08E8-4EAB-8881-B054E6AE1404}" type="slidenum">
              <a:rPr lang="en-US"/>
              <a:pPr/>
              <a:t>6</a:t>
            </a:fld>
            <a:endParaRPr lang="en-US"/>
          </a:p>
        </p:txBody>
      </p:sp>
      <p:sp>
        <p:nvSpPr>
          <p:cNvPr id="246786" name="Rectangle 2"/>
          <p:cNvSpPr>
            <a:spLocks noGrp="1" noChangeArrowheads="1"/>
          </p:cNvSpPr>
          <p:nvPr>
            <p:ph type="title" idx="4294967295"/>
          </p:nvPr>
        </p:nvSpPr>
        <p:spPr>
          <a:xfrm>
            <a:off x="1016000" y="304800"/>
            <a:ext cx="9144000" cy="1270000"/>
          </a:xfrm>
        </p:spPr>
        <p:txBody>
          <a:bodyPr/>
          <a:lstStyle/>
          <a:p>
            <a:pPr algn="ctr"/>
            <a:r>
              <a:rPr lang="en-US" dirty="0"/>
              <a:t>Show images as costumes</a:t>
            </a:r>
          </a:p>
        </p:txBody>
      </p:sp>
      <p:pic>
        <p:nvPicPr>
          <p:cNvPr id="246791" name="Picture 7"/>
          <p:cNvPicPr preferRelativeResize="0">
            <a:picLocks noGrp="1" noChangeAspect="1" noChangeArrowheads="1"/>
          </p:cNvPicPr>
          <p:nvPr>
            <p:ph type="body" sz="half" idx="4294967295"/>
          </p:nvPr>
        </p:nvPicPr>
        <p:blipFill>
          <a:blip r:embed="rId3">
            <a:extLst>
              <a:ext uri="{28A0092B-C50C-407E-A947-70E740481C1C}">
                <a14:useLocalDpi xmlns:a14="http://schemas.microsoft.com/office/drawing/2010/main" val="0"/>
              </a:ext>
            </a:extLst>
          </a:blip>
          <a:srcRect/>
          <a:stretch>
            <a:fillRect/>
          </a:stretch>
        </p:blipFill>
        <p:spPr>
          <a:xfrm>
            <a:off x="3213100" y="1905000"/>
            <a:ext cx="4076700" cy="5410200"/>
          </a:xfrm>
          <a:noFill/>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94366320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508000" y="533400"/>
            <a:ext cx="9144000" cy="1270000"/>
          </a:xfrm>
        </p:spPr>
        <p:txBody>
          <a:bodyPr/>
          <a:lstStyle/>
          <a:p>
            <a:pPr algn="ctr"/>
            <a:r>
              <a:rPr lang="en-US" dirty="0"/>
              <a:t>Costume commands</a:t>
            </a:r>
          </a:p>
        </p:txBody>
      </p:sp>
      <p:sp>
        <p:nvSpPr>
          <p:cNvPr id="277507" name="Rectangle 3"/>
          <p:cNvSpPr>
            <a:spLocks noGrp="1" noChangeArrowheads="1"/>
          </p:cNvSpPr>
          <p:nvPr>
            <p:ph idx="1"/>
          </p:nvPr>
        </p:nvSpPr>
        <p:spPr/>
        <p:txBody>
          <a:bodyPr/>
          <a:lstStyle/>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a:lnSpc>
                <a:spcPct val="90000"/>
              </a:lnSpc>
            </a:pPr>
            <a:endParaRPr lang="en-US" sz="3100" dirty="0"/>
          </a:p>
          <a:p>
            <a:pPr marL="0" indent="0" algn="ctr">
              <a:lnSpc>
                <a:spcPct val="90000"/>
              </a:lnSpc>
              <a:buNone/>
            </a:pPr>
            <a:r>
              <a:rPr lang="en-US" sz="3100" dirty="0" smtClean="0"/>
              <a:t>“Next costume” </a:t>
            </a:r>
            <a:r>
              <a:rPr lang="en-US" sz="3100" dirty="0"/>
              <a:t>simply shows the next one.</a:t>
            </a:r>
          </a:p>
          <a:p>
            <a:pPr marL="0" indent="0" algn="ctr">
              <a:lnSpc>
                <a:spcPct val="90000"/>
              </a:lnSpc>
              <a:buNone/>
            </a:pPr>
            <a:r>
              <a:rPr lang="en-US" sz="3100" dirty="0" smtClean="0"/>
              <a:t>“Switch to” allows </a:t>
            </a:r>
            <a:r>
              <a:rPr lang="en-US" sz="3100" dirty="0"/>
              <a:t>you to wear any one.</a:t>
            </a:r>
          </a:p>
        </p:txBody>
      </p:sp>
      <p:sp>
        <p:nvSpPr>
          <p:cNvPr id="6" name="Slide Number Placeholder 5"/>
          <p:cNvSpPr>
            <a:spLocks noGrp="1"/>
          </p:cNvSpPr>
          <p:nvPr>
            <p:ph type="sldNum" sz="quarter" idx="12"/>
          </p:nvPr>
        </p:nvSpPr>
        <p:spPr/>
        <p:txBody>
          <a:bodyPr/>
          <a:lstStyle/>
          <a:p>
            <a:fld id="{47FFB006-FC8D-4389-A941-EA4D91685BC5}" type="slidenum">
              <a:rPr lang="en-US"/>
              <a:pPr/>
              <a:t>7</a:t>
            </a:fld>
            <a:endParaRPr lang="en-US"/>
          </a:p>
        </p:txBody>
      </p:sp>
      <p:pic>
        <p:nvPicPr>
          <p:cNvPr id="277511" name="Picture 7" descr="switch-to-costu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195" y="3827640"/>
            <a:ext cx="5118806" cy="659694"/>
          </a:xfrm>
          <a:prstGeom prst="rect">
            <a:avLst/>
          </a:prstGeom>
          <a:noFill/>
          <a:extLst>
            <a:ext uri="{909E8E84-426E-40DD-AFC4-6F175D3DCCD1}">
              <a14:hiddenFill xmlns:a14="http://schemas.microsoft.com/office/drawing/2010/main">
                <a:solidFill>
                  <a:srgbClr val="FFFFFF"/>
                </a:solidFill>
              </a14:hiddenFill>
            </a:ext>
          </a:extLst>
        </p:spPr>
      </p:pic>
      <p:pic>
        <p:nvPicPr>
          <p:cNvPr id="277512" name="Picture 8" descr="next-costu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5333" y="2286001"/>
            <a:ext cx="2386542" cy="631472"/>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20758715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41" name="Rectangle 9"/>
          <p:cNvSpPr>
            <a:spLocks noGrp="1" noChangeArrowheads="1"/>
          </p:cNvSpPr>
          <p:nvPr>
            <p:ph idx="1"/>
          </p:nvPr>
        </p:nvSpPr>
        <p:spPr>
          <a:xfrm>
            <a:off x="508000" y="5554487"/>
            <a:ext cx="9144000" cy="1726847"/>
          </a:xfrm>
        </p:spPr>
        <p:txBody>
          <a:bodyPr/>
          <a:lstStyle/>
          <a:p>
            <a:pPr marL="0" indent="0" algn="ctr">
              <a:buNone/>
            </a:pPr>
            <a:r>
              <a:rPr lang="en-US" dirty="0" smtClean="0"/>
              <a:t>The “move” </a:t>
            </a:r>
            <a:r>
              <a:rPr lang="en-US" dirty="0"/>
              <a:t>command is needed for realistic animation</a:t>
            </a:r>
            <a:r>
              <a:rPr lang="en-US" dirty="0" smtClean="0"/>
              <a:t>.</a:t>
            </a:r>
          </a:p>
          <a:p>
            <a:pPr marL="0" indent="0" algn="ctr">
              <a:buNone/>
            </a:pPr>
            <a:r>
              <a:rPr lang="en-US" dirty="0" smtClean="0"/>
              <a:t>The ‘step size’ and ‘wait time’ make animation realistic.</a:t>
            </a:r>
            <a:endParaRPr lang="en-US" dirty="0"/>
          </a:p>
        </p:txBody>
      </p:sp>
      <p:sp>
        <p:nvSpPr>
          <p:cNvPr id="4" name="Slide Number Placeholder 5"/>
          <p:cNvSpPr>
            <a:spLocks noGrp="1"/>
          </p:cNvSpPr>
          <p:nvPr>
            <p:ph type="sldNum" sz="quarter" idx="12"/>
          </p:nvPr>
        </p:nvSpPr>
        <p:spPr/>
        <p:txBody>
          <a:bodyPr/>
          <a:lstStyle/>
          <a:p>
            <a:fld id="{FB7B6CC3-B246-4F0A-B569-F07CA16C5CED}" type="slidenum">
              <a:rPr lang="en-US"/>
              <a:pPr/>
              <a:t>8</a:t>
            </a:fld>
            <a:endParaRPr lang="en-US"/>
          </a:p>
        </p:txBody>
      </p:sp>
      <p:pic>
        <p:nvPicPr>
          <p:cNvPr id="24883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8800" y="1063978"/>
            <a:ext cx="3889376" cy="43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5875131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ChangeArrowheads="1"/>
          </p:cNvSpPr>
          <p:nvPr>
            <p:ph type="ctrTitle"/>
          </p:nvPr>
        </p:nvSpPr>
        <p:spPr/>
        <p:txBody>
          <a:bodyPr/>
          <a:lstStyle/>
          <a:p>
            <a:r>
              <a:rPr lang="en-US" dirty="0"/>
              <a:t>Using the “Switch to costume” command</a:t>
            </a:r>
          </a:p>
        </p:txBody>
      </p:sp>
      <p:sp>
        <p:nvSpPr>
          <p:cNvPr id="278533" name="Rectangle 5"/>
          <p:cNvSpPr>
            <a:spLocks noGrp="1" noChangeArrowheads="1"/>
          </p:cNvSpPr>
          <p:nvPr>
            <p:ph type="subTitle" idx="1"/>
          </p:nvPr>
        </p:nvSpPr>
        <p:spPr/>
        <p:txBody>
          <a:bodyPr/>
          <a:lstStyle/>
          <a:p>
            <a:endParaRPr lang="en-US"/>
          </a:p>
        </p:txBody>
      </p:sp>
      <p:sp>
        <p:nvSpPr>
          <p:cNvPr id="4" name="Slide Number Placeholder 5"/>
          <p:cNvSpPr>
            <a:spLocks noGrp="1"/>
          </p:cNvSpPr>
          <p:nvPr>
            <p:ph type="sldNum" sz="quarter" idx="12"/>
          </p:nvPr>
        </p:nvSpPr>
        <p:spPr/>
        <p:txBody>
          <a:bodyPr/>
          <a:lstStyle/>
          <a:p>
            <a:fld id="{4EC9ED75-B8EB-4E09-AF99-484E990F7AF6}" type="slidenum">
              <a:rPr lang="en-US"/>
              <a:pPr/>
              <a:t>9</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162905638"/>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1368</TotalTime>
  <Words>1370</Words>
  <Application>Microsoft Office PowerPoint</Application>
  <PresentationFormat>Custom</PresentationFormat>
  <Paragraphs>129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Animation Using Costumes </vt:lpstr>
      <vt:lpstr>Animation</vt:lpstr>
      <vt:lpstr>Sliding</vt:lpstr>
      <vt:lpstr>Walking</vt:lpstr>
      <vt:lpstr>Changing Images</vt:lpstr>
      <vt:lpstr>Show images as costumes</vt:lpstr>
      <vt:lpstr>Costume commands</vt:lpstr>
      <vt:lpstr>PowerPoint Presentation</vt:lpstr>
      <vt:lpstr>Using the “Switch to costume” command</vt:lpstr>
      <vt:lpstr>Girl playing basketball</vt:lpstr>
      <vt:lpstr>“Background” Commands</vt:lpstr>
      <vt:lpstr>PowerPoint Presentation</vt:lpstr>
      <vt:lpstr>Animation Using Costumes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39</cp:revision>
  <dcterms:created xsi:type="dcterms:W3CDTF">2012-07-13T11:33:24Z</dcterms:created>
  <dcterms:modified xsi:type="dcterms:W3CDTF">2019-05-11T18:44:19Z</dcterms:modified>
</cp:coreProperties>
</file>